
<file path=[Content_Types].xml><?xml version="1.0" encoding="utf-8"?>
<Types xmlns="http://schemas.openxmlformats.org/package/2006/content-types">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Layout+xml" PartName="/ppt/slideLayouts/slideLayout7.xml"/>
  <Override ContentType="application/vnd.openxmlformats-officedocument.presentationml.slideLayout+xml" PartName="/ppt/slideLayouts/slideLayout8.xml"/>
  <Default ContentType="image/png" Extension="png"/>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theme+xml" PartName="/ppt/theme/theme1.xml"/>
  <Default ContentType="image/jpeg" Extension="jpeg"/>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64" r:id="rId6"/>
    <p:sldId id="265" r:id="rId7"/>
    <p:sldId id="263" r:id="rId8"/>
    <p:sldId id="259" r:id="rId9"/>
    <p:sldId id="260" r:id="rId10"/>
    <p:sldId id="261" r:id="rId11"/>
    <p:sldId id="262" r:id="rId12"/>
    <p:sldId id="267" r:id="rId13"/>
    <p:sldId id="276" r:id="rId14"/>
    <p:sldId id="272" r:id="rId15"/>
    <p:sldId id="268" r:id="rId16"/>
    <p:sldId id="273" r:id="rId17"/>
    <p:sldId id="271"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62" autoAdjust="0"/>
    <p:restoredTop sz="94660"/>
  </p:normalViewPr>
  <p:slideViewPr>
    <p:cSldViewPr>
      <p:cViewPr>
        <p:scale>
          <a:sx n="70" d="100"/>
          <a:sy n="70" d="100"/>
        </p:scale>
        <p:origin x="-2022" y="-1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807F399-7740-4FDA-B5D1-B06A907EF447}" type="datetimeFigureOut">
              <a:rPr lang="en-US" smtClean="0"/>
              <a:pPr/>
              <a:t>3/17/2021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AFBC80AD-1A89-4553-85A9-47C6170245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7F399-7740-4FDA-B5D1-B06A907EF447}"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C80AD-1A89-4553-85A9-47C6170245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07F399-7740-4FDA-B5D1-B06A907EF447}"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C80AD-1A89-4553-85A9-47C6170245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07F399-7740-4FDA-B5D1-B06A907EF447}"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C80AD-1A89-4553-85A9-47C61702453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07F399-7740-4FDA-B5D1-B06A907EF447}"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C80AD-1A89-4553-85A9-47C61702453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807F399-7740-4FDA-B5D1-B06A907EF447}"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C80AD-1A89-4553-85A9-47C61702453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807F399-7740-4FDA-B5D1-B06A907EF447}" type="datetimeFigureOut">
              <a:rPr lang="en-US" smtClean="0"/>
              <a:pPr/>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C80AD-1A89-4553-85A9-47C6170245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07F399-7740-4FDA-B5D1-B06A907EF447}" type="datetimeFigureOut">
              <a:rPr lang="en-US" smtClean="0"/>
              <a:pPr/>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C80AD-1A89-4553-85A9-47C61702453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07F399-7740-4FDA-B5D1-B06A907EF447}"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C80AD-1A89-4553-85A9-47C6170245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7F399-7740-4FDA-B5D1-B06A907EF447}"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C80AD-1A89-4553-85A9-47C61702453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7F399-7740-4FDA-B5D1-B06A907EF447}"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C80AD-1A89-4553-85A9-47C6170245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807F399-7740-4FDA-B5D1-B06A907EF447}" type="datetimeFigureOut">
              <a:rPr lang="en-US" smtClean="0"/>
              <a:pPr/>
              <a:t>3/17/2021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FBC80AD-1A89-4553-85A9-47C6170245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4.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20.jpeg" Type="http://schemas.openxmlformats.org/officeDocument/2006/relationships/image"/><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arget="../media/image21.jpeg" Type="http://schemas.openxmlformats.org/officeDocument/2006/relationships/image"/><Relationship Id="rId1" Target="../slideLayouts/slideLayout7.xml" Type="http://schemas.openxmlformats.org/officeDocument/2006/relationships/slideLayout"/></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arget="../media/image22.jpe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arget="../media/image23.jpeg" Type="http://schemas.openxmlformats.org/officeDocument/2006/relationships/imag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arget="../media/image8.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10.jpeg" Type="http://schemas.openxmlformats.org/officeDocument/2006/relationships/image"/><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8.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16.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85794"/>
            <a:ext cx="7848600" cy="2428892"/>
          </a:xfrm>
        </p:spPr>
        <p:txBody>
          <a:bodyPr>
            <a:normAutofit/>
          </a:bodyPr>
          <a:lstStyle/>
          <a:p>
            <a:r>
              <a:rPr lang="ru-RU" sz="2800" dirty="0" smtClean="0"/>
              <a:t>симболика </a:t>
            </a:r>
            <a:r>
              <a:rPr lang="ru-RU" sz="2800" dirty="0"/>
              <a:t>у </a:t>
            </a:r>
            <a:r>
              <a:rPr lang="ru-RU" sz="2800" dirty="0" smtClean="0"/>
              <a:t>организац</a:t>
            </a:r>
            <a:r>
              <a:rPr lang="uk-UA" sz="2800" dirty="0" smtClean="0"/>
              <a:t>иї</a:t>
            </a:r>
            <a:r>
              <a:rPr lang="ru-RU" sz="2800" dirty="0" smtClean="0"/>
              <a:t> простора по греческей </a:t>
            </a:r>
            <a:r>
              <a:rPr lang="ru-RU" sz="2800" dirty="0" smtClean="0"/>
              <a:t>митолоґиї</a:t>
            </a:r>
            <a:br>
              <a:rPr lang="ru-RU" sz="2800" dirty="0" smtClean="0"/>
            </a:br>
            <a:r>
              <a:rPr lang="ru-RU" sz="2800" dirty="0" smtClean="0"/>
              <a:t>АВТОР</a:t>
            </a:r>
            <a:r>
              <a:rPr lang="sr-Latn-BA" sz="2800" dirty="0" smtClean="0"/>
              <a:t>:</a:t>
            </a:r>
            <a:r>
              <a:rPr lang="ru-RU" sz="2800" dirty="0" smtClean="0"/>
              <a:t/>
            </a:r>
            <a:br>
              <a:rPr lang="ru-RU" sz="2800" dirty="0" smtClean="0"/>
            </a:br>
            <a:r>
              <a:rPr lang="ru-RU" sz="2800" dirty="0" smtClean="0"/>
              <a:t>Валентина полдруги</a:t>
            </a:r>
            <a:endParaRPr lang="en-US" sz="2800"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3303649"/>
            <a:ext cx="7748614" cy="26330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8495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1" y="1189061"/>
            <a:ext cx="7239000" cy="4480846"/>
          </a:xfrm>
        </p:spPr>
        <p:txBody>
          <a:bodyPr numCol="2">
            <a:normAutofit/>
          </a:bodyPr>
          <a:lstStyle/>
          <a:p>
            <a:endParaRPr lang="sr-Cyrl-RS" dirty="0" smtClean="0"/>
          </a:p>
          <a:p>
            <a:endParaRPr lang="sr-Cyrl-RS" dirty="0" smtClean="0"/>
          </a:p>
          <a:p>
            <a:endParaRPr lang="sr-Cyrl-RS" dirty="0" smtClean="0"/>
          </a:p>
          <a:p>
            <a:endParaRPr lang="sr-Cyrl-RS" dirty="0" smtClean="0"/>
          </a:p>
          <a:p>
            <a:r>
              <a:rPr lang="sr-Cyrl-RS" dirty="0" smtClean="0"/>
              <a:t>Деметра-була богиня плодносци, мац защитнїца поля. </a:t>
            </a:r>
          </a:p>
          <a:p>
            <a:pPr indent="0">
              <a:buNone/>
            </a:pPr>
            <a:r>
              <a:rPr lang="sr-Cyrl-RS" dirty="0" smtClean="0"/>
              <a:t>  Деметера мала дзивку Персефону, котру достала зоз Зевсом, барз ю любела та ше найчастейше споминаю вєдно.</a:t>
            </a:r>
          </a:p>
          <a:p>
            <a:pPr indent="0">
              <a:buNone/>
            </a:pPr>
            <a:endParaRPr lang="sr-Cyrl-RS" dirty="0"/>
          </a:p>
          <a:p>
            <a:pPr indent="0">
              <a:buNone/>
            </a:pPr>
            <a:endParaRPr lang="ru-RU" dirty="0" smtClean="0"/>
          </a:p>
          <a:p>
            <a:endParaRPr lang="ru-RU" dirty="0"/>
          </a:p>
          <a:p>
            <a:r>
              <a:rPr lang="ru-RU" dirty="0" smtClean="0"/>
              <a:t>Атина- була богиня мудросци</a:t>
            </a:r>
            <a:r>
              <a:rPr lang="ru-RU" dirty="0"/>
              <a:t>, </a:t>
            </a:r>
            <a:r>
              <a:rPr lang="ru-RU" dirty="0" smtClean="0"/>
              <a:t>правди, уметносци</a:t>
            </a:r>
            <a:r>
              <a:rPr lang="ru-RU" dirty="0"/>
              <a:t>, </a:t>
            </a:r>
            <a:r>
              <a:rPr lang="ru-RU" dirty="0" smtClean="0"/>
              <a:t>войни </a:t>
            </a:r>
            <a:r>
              <a:rPr lang="ru-RU" dirty="0"/>
              <a:t>и </a:t>
            </a:r>
            <a:r>
              <a:rPr lang="ru-RU" dirty="0" smtClean="0"/>
              <a:t>побиди, защитнїца города, </a:t>
            </a:r>
            <a:r>
              <a:rPr lang="ru-RU" dirty="0"/>
              <a:t>Атине.</a:t>
            </a:r>
          </a:p>
          <a:p>
            <a:pPr indent="0">
              <a:buNone/>
            </a:pPr>
            <a:endParaRPr lang="sr-Cyrl-RS"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29190" y="0"/>
            <a:ext cx="2667000" cy="2667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10101" y="4427592"/>
            <a:ext cx="3200400" cy="24095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73313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320727"/>
            <a:ext cx="7467600" cy="3481562"/>
          </a:xfrm>
        </p:spPr>
        <p:txBody>
          <a:bodyPr>
            <a:normAutofit/>
          </a:bodyPr>
          <a:lstStyle/>
          <a:p>
            <a:r>
              <a:rPr lang="uk-UA" dirty="0"/>
              <a:t>Аполон- </a:t>
            </a:r>
            <a:r>
              <a:rPr lang="uk-UA" dirty="0" smtClean="0"/>
              <a:t>бул бог шветлосци, музики, пророкованя, правди, лїченя </a:t>
            </a:r>
            <a:r>
              <a:rPr lang="uk-UA" dirty="0"/>
              <a:t>и </a:t>
            </a:r>
            <a:r>
              <a:rPr lang="uk-UA" dirty="0" smtClean="0"/>
              <a:t>штреляштва</a:t>
            </a:r>
            <a:r>
              <a:rPr lang="uk-UA" dirty="0"/>
              <a:t>. Аполон </a:t>
            </a:r>
            <a:r>
              <a:rPr lang="uk-UA" dirty="0" smtClean="0"/>
              <a:t>бул прекрасни </a:t>
            </a:r>
            <a:r>
              <a:rPr lang="uk-UA" dirty="0"/>
              <a:t>бог, </a:t>
            </a:r>
            <a:r>
              <a:rPr lang="uk-UA" dirty="0" smtClean="0"/>
              <a:t>високи, складни, мал  густи власи </a:t>
            </a:r>
            <a:r>
              <a:rPr lang="uk-UA" dirty="0"/>
              <a:t>и </a:t>
            </a:r>
            <a:r>
              <a:rPr lang="uk-UA" dirty="0" smtClean="0"/>
              <a:t>прето мал вельо любовни авантури.</a:t>
            </a:r>
          </a:p>
          <a:p>
            <a:r>
              <a:rPr lang="uk-UA" dirty="0" smtClean="0"/>
              <a:t>Арес- бул </a:t>
            </a:r>
            <a:r>
              <a:rPr lang="uk-UA" dirty="0"/>
              <a:t>бог </a:t>
            </a:r>
            <a:r>
              <a:rPr lang="uk-UA" dirty="0" smtClean="0"/>
              <a:t>войни и геройох. Радовал ше шмерци, любел пах креви, крики, борбу...</a:t>
            </a:r>
            <a:endParaRPr lang="en-US" dirty="0"/>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486" y="0"/>
            <a:ext cx="2116114" cy="2209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08226" y="4757951"/>
            <a:ext cx="3022126" cy="2095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01150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Мити</a:t>
            </a:r>
            <a:endParaRPr lang="en-US" dirty="0"/>
          </a:p>
        </p:txBody>
      </p:sp>
      <p:sp>
        <p:nvSpPr>
          <p:cNvPr id="3" name="Content Placeholder 2"/>
          <p:cNvSpPr>
            <a:spLocks noGrp="1"/>
          </p:cNvSpPr>
          <p:nvPr>
            <p:ph idx="1"/>
          </p:nvPr>
        </p:nvSpPr>
        <p:spPr>
          <a:xfrm>
            <a:off x="838200" y="2286000"/>
            <a:ext cx="7467600" cy="3276600"/>
          </a:xfrm>
        </p:spPr>
        <p:txBody>
          <a:bodyPr>
            <a:normAutofit/>
          </a:bodyPr>
          <a:lstStyle/>
          <a:p>
            <a:pPr marL="68580" indent="-342900">
              <a:buFont typeface="+mj-lt"/>
              <a:buAutoNum type="arabicPeriod"/>
            </a:pPr>
            <a:r>
              <a:rPr lang="sr-Cyrl-RS" sz="3200" dirty="0"/>
              <a:t>Г</a:t>
            </a:r>
            <a:r>
              <a:rPr lang="sr-Cyrl-RS" sz="3200" dirty="0" smtClean="0"/>
              <a:t>ад </a:t>
            </a:r>
            <a:r>
              <a:rPr lang="sr-Cyrl-RS" sz="3200" dirty="0"/>
              <a:t>и </a:t>
            </a:r>
            <a:r>
              <a:rPr lang="sr-Cyrl-RS" sz="3200" dirty="0" smtClean="0"/>
              <a:t>Персефона</a:t>
            </a:r>
          </a:p>
          <a:p>
            <a:pPr marL="68580" indent="-342900">
              <a:buFont typeface="+mj-lt"/>
              <a:buAutoNum type="arabicPeriod"/>
            </a:pPr>
            <a:r>
              <a:rPr lang="sr-Cyrl-RS" sz="3200" dirty="0" smtClean="0"/>
              <a:t>Пандорова шкатула</a:t>
            </a:r>
          </a:p>
          <a:p>
            <a:pPr marL="68580" indent="-342900">
              <a:buFont typeface="+mj-lt"/>
              <a:buAutoNum type="arabicPeriod"/>
            </a:pPr>
            <a:r>
              <a:rPr lang="uk-UA" sz="3200" dirty="0" smtClean="0"/>
              <a:t>Персей </a:t>
            </a:r>
            <a:r>
              <a:rPr lang="uk-UA" sz="3200" dirty="0"/>
              <a:t>и Медуза</a:t>
            </a:r>
            <a:endParaRPr lang="en-US" sz="3200" dirty="0"/>
          </a:p>
        </p:txBody>
      </p:sp>
    </p:spTree>
    <p:extLst>
      <p:ext uri="{BB962C8B-B14F-4D97-AF65-F5344CB8AC3E}">
        <p14:creationId xmlns="" xmlns:p14="http://schemas.microsoft.com/office/powerpoint/2010/main" val="2195130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315200" cy="4953000"/>
          </a:xfrm>
        </p:spPr>
        <p:txBody>
          <a:bodyPr>
            <a:normAutofit fontScale="92500" lnSpcReduction="20000"/>
          </a:bodyPr>
          <a:lstStyle/>
          <a:p>
            <a:r>
              <a:rPr lang="uk-UA" dirty="0" smtClean="0"/>
              <a:t>Любовна приповедка Гада, бога поджемля, вязана за дзивку котру на спреводзку приведол дому. Поприповедки, богиня Геа створела квиток гвиздочку котри на  пажици прицагнул повагу Персефони. Кед Персефона пришла ґу квитку, жем розпукла, зоз нєй вишол страшни гад котри ю зґрабел и одведол зоз собу.</a:t>
            </a:r>
            <a:endParaRPr lang="en-US" dirty="0" smtClean="0"/>
          </a:p>
          <a:p>
            <a:r>
              <a:rPr lang="ru-RU" dirty="0" smtClean="0"/>
              <a:t>Понеже була Зевсова дзивка, Персефона дзекуюци мацеровим молбом достала право на два трецини року же би жила на жеми, а єдну трецину у поджемлю. Гад єй на першим розиходзеню, скорей єй виходу на поверхносц, дал же би поєдла зарно нару, котре ю занавше повязало за царство мертвих.</a:t>
            </a:r>
          </a:p>
          <a:p>
            <a:r>
              <a:rPr lang="ru-RU" dirty="0" smtClean="0"/>
              <a:t>Стари Греки верели же яр почина кед Персефона видзе на жем, а жима приходзи кед ше враци до поджемного швету. У митолоґиї и култури Персефона ше зявює або як нїжна  дзивка, або як цма и страшна богиня поджемля.</a:t>
            </a:r>
            <a:endParaRPr lang="en-US" dirty="0"/>
          </a:p>
        </p:txBody>
      </p:sp>
    </p:spTree>
    <p:extLst>
      <p:ext uri="{BB962C8B-B14F-4D97-AF65-F5344CB8AC3E}">
        <p14:creationId xmlns="" xmlns:p14="http://schemas.microsoft.com/office/powerpoint/2010/main" val="3357828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21809" y="1524000"/>
            <a:ext cx="6078876" cy="381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71405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914400"/>
            <a:ext cx="7467600" cy="5105400"/>
          </a:xfrm>
        </p:spPr>
        <p:txBody>
          <a:bodyPr>
            <a:normAutofit fontScale="92500"/>
          </a:bodyPr>
          <a:lstStyle/>
          <a:p>
            <a:r>
              <a:rPr lang="uk-UA" dirty="0" smtClean="0"/>
              <a:t>Нахнївани прето же Прометей украднул огень од богох и подарел людзом, Зевс наредзел </a:t>
            </a:r>
            <a:r>
              <a:rPr lang="uk-UA" dirty="0"/>
              <a:t>Г</a:t>
            </a:r>
            <a:r>
              <a:rPr lang="uk-UA" dirty="0" smtClean="0"/>
              <a:t>ефесту, богу ковальови и огньови, же би од жеми и води створел створенє котре будзе красне, але и жридло шицкого зла на швеце. Так  </a:t>
            </a:r>
            <a:r>
              <a:rPr lang="uk-UA" dirty="0"/>
              <a:t>Г</a:t>
            </a:r>
            <a:r>
              <a:rPr lang="uk-UA" dirty="0" smtClean="0"/>
              <a:t>ефест створел Пандору, першу жену на швеце. Богове даровали Пандору: Атина ю облєкла  до красних сукньох, </a:t>
            </a:r>
            <a:r>
              <a:rPr lang="uk-UA" dirty="0"/>
              <a:t>Г</a:t>
            </a:r>
            <a:r>
              <a:rPr lang="uk-UA" dirty="0" smtClean="0"/>
              <a:t>ермес єй дал лукаве шерцо и умирююци глас, Афродита єй поклонєла найцикавши чари. Прето єй мено у прекладу: „дарована од шицких“.</a:t>
            </a:r>
          </a:p>
          <a:p>
            <a:r>
              <a:rPr lang="ru-RU" dirty="0"/>
              <a:t>Пандора </a:t>
            </a:r>
            <a:r>
              <a:rPr lang="ru-RU" dirty="0" smtClean="0"/>
              <a:t>приходзи на жем зоз дзбаном. Кед отворела дзбан, зоз нєй вишли стотки хороти и шицке зло </a:t>
            </a:r>
            <a:r>
              <a:rPr lang="ru-RU" dirty="0"/>
              <a:t>ш</a:t>
            </a:r>
            <a:r>
              <a:rPr lang="ru-RU" dirty="0" smtClean="0"/>
              <a:t>вета</a:t>
            </a:r>
            <a:r>
              <a:rPr lang="ru-RU" dirty="0"/>
              <a:t>. У </a:t>
            </a:r>
            <a:r>
              <a:rPr lang="ru-RU" dirty="0" smtClean="0"/>
              <a:t>дзбану остава  лєм Надїя, прето же </a:t>
            </a:r>
            <a:r>
              <a:rPr lang="ru-RU" dirty="0"/>
              <a:t>Пандора </a:t>
            </a:r>
            <a:r>
              <a:rPr lang="ru-RU" dirty="0" smtClean="0"/>
              <a:t>заварла дзбан скорей як цо успела висц. Спрам другей верзиї того </a:t>
            </a:r>
            <a:r>
              <a:rPr lang="ru-RU" dirty="0"/>
              <a:t>мита, </a:t>
            </a:r>
            <a:r>
              <a:rPr lang="ru-RU" dirty="0" smtClean="0"/>
              <a:t>контра од того, трима ше же у Пандоровим дзбану було зазберане шицке добро швета. </a:t>
            </a:r>
            <a:r>
              <a:rPr lang="ru-RU" dirty="0"/>
              <a:t>Од </a:t>
            </a:r>
            <a:r>
              <a:rPr lang="ru-RU" dirty="0" smtClean="0"/>
              <a:t>Пандори настал цали женски род. </a:t>
            </a:r>
            <a:endParaRPr lang="ru-RU" dirty="0"/>
          </a:p>
          <a:p>
            <a:endParaRPr lang="en-US" dirty="0"/>
          </a:p>
        </p:txBody>
      </p:sp>
    </p:spTree>
    <p:extLst>
      <p:ext uri="{BB962C8B-B14F-4D97-AF65-F5344CB8AC3E}">
        <p14:creationId xmlns="" xmlns:p14="http://schemas.microsoft.com/office/powerpoint/2010/main" val="173186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1526274"/>
            <a:ext cx="5562600" cy="37313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41999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143000"/>
            <a:ext cx="7391400" cy="4800600"/>
          </a:xfrm>
        </p:spPr>
        <p:txBody>
          <a:bodyPr>
            <a:normAutofit/>
          </a:bodyPr>
          <a:lstStyle/>
          <a:p>
            <a:r>
              <a:rPr lang="ru-RU" dirty="0" smtClean="0"/>
              <a:t> </a:t>
            </a:r>
            <a:r>
              <a:rPr lang="ru-RU" dirty="0"/>
              <a:t>М</a:t>
            </a:r>
            <a:r>
              <a:rPr lang="ru-RU" dirty="0" smtClean="0"/>
              <a:t>лади Персей обецал же победзи </a:t>
            </a:r>
            <a:r>
              <a:rPr lang="ru-RU" dirty="0"/>
              <a:t>Медузу, </a:t>
            </a:r>
            <a:r>
              <a:rPr lang="ru-RU" dirty="0" smtClean="0"/>
              <a:t>чудовиско чий погляд шицких скаменї. Застараного Персея стрета </a:t>
            </a:r>
            <a:r>
              <a:rPr lang="ru-RU" dirty="0"/>
              <a:t>Г</a:t>
            </a:r>
            <a:r>
              <a:rPr lang="ru-RU" dirty="0" smtClean="0"/>
              <a:t>ермес</a:t>
            </a:r>
            <a:r>
              <a:rPr lang="ru-RU" dirty="0"/>
              <a:t>, бог </a:t>
            </a:r>
            <a:r>
              <a:rPr lang="ru-RU" dirty="0" smtClean="0"/>
              <a:t>крадошох </a:t>
            </a:r>
            <a:r>
              <a:rPr lang="ru-RU" dirty="0"/>
              <a:t>и </a:t>
            </a:r>
            <a:r>
              <a:rPr lang="ru-RU" dirty="0" smtClean="0"/>
              <a:t>преварантох, </a:t>
            </a:r>
            <a:r>
              <a:rPr lang="ru-RU" dirty="0"/>
              <a:t>и </a:t>
            </a:r>
            <a:r>
              <a:rPr lang="ru-RU" dirty="0" smtClean="0"/>
              <a:t>обецує Персийови же му помогнє. </a:t>
            </a:r>
          </a:p>
          <a:p>
            <a:r>
              <a:rPr lang="ru-RU" dirty="0" smtClean="0"/>
              <a:t>Персей потим добива </a:t>
            </a:r>
            <a:r>
              <a:rPr lang="ru-RU" dirty="0"/>
              <a:t>Г</a:t>
            </a:r>
            <a:r>
              <a:rPr lang="ru-RU" dirty="0" smtClean="0"/>
              <a:t>адову шапку нє видлївосци, кридлату обуй </a:t>
            </a:r>
            <a:r>
              <a:rPr lang="ru-RU" dirty="0"/>
              <a:t>и чудотворну торбу, </a:t>
            </a:r>
            <a:r>
              <a:rPr lang="ru-RU" dirty="0" smtClean="0"/>
              <a:t>одходзи </a:t>
            </a:r>
            <a:r>
              <a:rPr lang="ru-RU" dirty="0"/>
              <a:t>и бори </a:t>
            </a:r>
            <a:r>
              <a:rPr lang="ru-RU" dirty="0" smtClean="0"/>
              <a:t>ше зоз Медузу. Забил ю </a:t>
            </a:r>
            <a:r>
              <a:rPr lang="ru-RU" smtClean="0"/>
              <a:t>так же, знял з нєй погляд и положел жвератко </a:t>
            </a:r>
            <a:r>
              <a:rPr lang="ru-RU" dirty="0" smtClean="0"/>
              <a:t>у хтоим ше </a:t>
            </a:r>
            <a:r>
              <a:rPr lang="ru-RU" smtClean="0"/>
              <a:t>медуза видзела и </a:t>
            </a:r>
            <a:r>
              <a:rPr lang="ru-RU" dirty="0" smtClean="0"/>
              <a:t>так скаменєла сама себе, </a:t>
            </a:r>
            <a:r>
              <a:rPr lang="ru-RU" dirty="0"/>
              <a:t>а </a:t>
            </a:r>
            <a:r>
              <a:rPr lang="ru-RU" dirty="0" smtClean="0"/>
              <a:t>Персей єй одрезал главу.</a:t>
            </a:r>
            <a:endParaRPr lang="ru-RU" dirty="0"/>
          </a:p>
          <a:p>
            <a:r>
              <a:rPr lang="ru-RU" dirty="0" smtClean="0"/>
              <a:t>Персей нє єдини котри достал помоц </a:t>
            </a:r>
            <a:r>
              <a:rPr lang="ru-RU" dirty="0"/>
              <a:t>од бога: у </a:t>
            </a:r>
            <a:r>
              <a:rPr lang="ru-RU" dirty="0" smtClean="0"/>
              <a:t>греческей митологиї скоро шицки вельки героє мали защитнїкох богох. </a:t>
            </a:r>
            <a:endParaRPr lang="en-US" dirty="0"/>
          </a:p>
        </p:txBody>
      </p:sp>
    </p:spTree>
    <p:extLst>
      <p:ext uri="{BB962C8B-B14F-4D97-AF65-F5344CB8AC3E}">
        <p14:creationId xmlns="" xmlns:p14="http://schemas.microsoft.com/office/powerpoint/2010/main" val="1755134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1524000"/>
            <a:ext cx="6055623" cy="3886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85520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dirty="0" smtClean="0"/>
              <a:t>НастаВАНЄ швета</a:t>
            </a:r>
            <a:endParaRPr lang="en-US" dirty="0"/>
          </a:p>
        </p:txBody>
      </p:sp>
      <p:sp>
        <p:nvSpPr>
          <p:cNvPr id="3" name="Content Placeholder 2"/>
          <p:cNvSpPr>
            <a:spLocks noGrp="1"/>
          </p:cNvSpPr>
          <p:nvPr>
            <p:ph idx="1"/>
          </p:nvPr>
        </p:nvSpPr>
        <p:spPr>
          <a:xfrm>
            <a:off x="838200" y="2057400"/>
            <a:ext cx="7620000" cy="3810000"/>
          </a:xfrm>
        </p:spPr>
        <p:txBody>
          <a:bodyPr>
            <a:normAutofit/>
          </a:bodyPr>
          <a:lstStyle/>
          <a:p>
            <a:r>
              <a:rPr lang="ru-RU" dirty="0" smtClean="0"/>
              <a:t>Спрам греческей митолоґиї на початку нєбо </a:t>
            </a:r>
            <a:r>
              <a:rPr lang="ru-RU" dirty="0"/>
              <a:t>и </a:t>
            </a:r>
            <a:r>
              <a:rPr lang="ru-RU" dirty="0" smtClean="0"/>
              <a:t>жем були вимишани </a:t>
            </a:r>
            <a:r>
              <a:rPr lang="ru-RU" dirty="0"/>
              <a:t>и </a:t>
            </a:r>
            <a:r>
              <a:rPr lang="ru-RU" dirty="0" smtClean="0"/>
              <a:t>владал </a:t>
            </a:r>
            <a:r>
              <a:rPr lang="ru-RU" dirty="0"/>
              <a:t>Хаос. </a:t>
            </a:r>
            <a:r>
              <a:rPr lang="ru-RU" dirty="0" smtClean="0"/>
              <a:t> Зоз Хаоса ше видвоєли богиня</a:t>
            </a:r>
            <a:r>
              <a:rPr lang="ru-RU" dirty="0"/>
              <a:t> </a:t>
            </a:r>
            <a:r>
              <a:rPr lang="ru-RU" dirty="0" smtClean="0"/>
              <a:t>Гея</a:t>
            </a:r>
            <a:r>
              <a:rPr lang="ru-RU" dirty="0"/>
              <a:t> - </a:t>
            </a:r>
            <a:r>
              <a:rPr lang="ru-RU" dirty="0" smtClean="0"/>
              <a:t>жем и Уран- нєбо. </a:t>
            </a:r>
            <a:r>
              <a:rPr lang="ru-RU" dirty="0"/>
              <a:t> </a:t>
            </a:r>
            <a:r>
              <a:rPr lang="ru-RU" dirty="0" smtClean="0"/>
              <a:t>Титани им були дзеци. Уран ше бал же би му даєдно дзецко нє превжало власц та их завар </a:t>
            </a:r>
            <a:r>
              <a:rPr lang="ru-RU" dirty="0"/>
              <a:t>под </a:t>
            </a:r>
            <a:r>
              <a:rPr lang="ru-RU" dirty="0" smtClean="0"/>
              <a:t>жем. Медзитим</a:t>
            </a:r>
            <a:r>
              <a:rPr lang="ru-RU" dirty="0"/>
              <a:t>, є</a:t>
            </a:r>
            <a:r>
              <a:rPr lang="ru-RU" dirty="0" smtClean="0"/>
              <a:t>дан </a:t>
            </a:r>
            <a:r>
              <a:rPr lang="ru-RU" dirty="0"/>
              <a:t>бог - </a:t>
            </a:r>
            <a:r>
              <a:rPr lang="ru-RU" dirty="0" smtClean="0"/>
              <a:t>Хронос вишол ошлєбодзиц  братох и шестри. Теди, як ше </a:t>
            </a:r>
            <a:r>
              <a:rPr lang="ru-RU" dirty="0"/>
              <a:t>Уран и </a:t>
            </a:r>
            <a:r>
              <a:rPr lang="ru-RU" dirty="0" smtClean="0"/>
              <a:t>бал, </a:t>
            </a:r>
            <a:r>
              <a:rPr lang="ru-RU" dirty="0"/>
              <a:t>Хронос </a:t>
            </a:r>
            <a:r>
              <a:rPr lang="ru-RU" dirty="0" smtClean="0"/>
              <a:t>превжал власц оцови </a:t>
            </a:r>
            <a:r>
              <a:rPr lang="ru-RU" dirty="0"/>
              <a:t>и </a:t>
            </a:r>
            <a:r>
              <a:rPr lang="ru-RU" dirty="0" smtClean="0"/>
              <a:t>постал пан </a:t>
            </a:r>
            <a:r>
              <a:rPr lang="ru-RU" dirty="0"/>
              <a:t>ш</a:t>
            </a:r>
            <a:r>
              <a:rPr lang="ru-RU" dirty="0" smtClean="0"/>
              <a:t>вета</a:t>
            </a:r>
            <a:r>
              <a:rPr lang="ru-RU" dirty="0"/>
              <a:t>. </a:t>
            </a:r>
            <a:r>
              <a:rPr lang="ru-RU" dirty="0" smtClean="0"/>
              <a:t>Медзитим</a:t>
            </a:r>
            <a:r>
              <a:rPr lang="ru-RU" dirty="0"/>
              <a:t>, </a:t>
            </a:r>
            <a:r>
              <a:rPr lang="ru-RU" dirty="0" smtClean="0"/>
              <a:t>Хронос дожил исту судьбу як </a:t>
            </a:r>
            <a:r>
              <a:rPr lang="ru-RU" dirty="0"/>
              <a:t>и </a:t>
            </a:r>
            <a:r>
              <a:rPr lang="ru-RU" dirty="0" smtClean="0"/>
              <a:t>його оцец, бо го знял зоз власци його син </a:t>
            </a:r>
            <a:r>
              <a:rPr lang="ru-RU" dirty="0"/>
              <a:t>- </a:t>
            </a:r>
            <a:r>
              <a:rPr lang="ru-RU" dirty="0" smtClean="0"/>
              <a:t>Зевс.</a:t>
            </a:r>
            <a:endParaRPr lang="en-US" dirty="0"/>
          </a:p>
        </p:txBody>
      </p:sp>
    </p:spTree>
    <p:extLst>
      <p:ext uri="{BB962C8B-B14F-4D97-AF65-F5344CB8AC3E}">
        <p14:creationId xmlns="" xmlns:p14="http://schemas.microsoft.com/office/powerpoint/2010/main" val="314005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856" y="6927"/>
            <a:ext cx="9157855" cy="39554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3809999"/>
            <a:ext cx="9143999" cy="30480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79738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914400"/>
            <a:ext cx="7467600" cy="4953000"/>
          </a:xfrm>
        </p:spPr>
        <p:txBody>
          <a:bodyPr>
            <a:noAutofit/>
          </a:bodyPr>
          <a:lstStyle/>
          <a:p>
            <a:r>
              <a:rPr lang="sr-Cyrl-RS" sz="2100" dirty="0" smtClean="0"/>
              <a:t>Греческу митолоґию стварял</a:t>
            </a:r>
            <a:r>
              <a:rPr lang="en-US" sz="2100" dirty="0" smtClean="0"/>
              <a:t> </a:t>
            </a:r>
            <a:r>
              <a:rPr lang="sr-Cyrl-RS" sz="2100" dirty="0" smtClean="0"/>
              <a:t>народ же би потолковал законїтосци живота и природи,та гречески мити преткани зоз красоту и швижосцу приповеданя.</a:t>
            </a:r>
          </a:p>
          <a:p>
            <a:r>
              <a:rPr lang="sr-Cyrl-RS" sz="2100" dirty="0" smtClean="0"/>
              <a:t>Гречески народ бул єден од перших хтори створел мити прейґ хторих пробовали похопиц шицко цо превозиходзело людски народ, як и гевто цо у їх очох було нє ясне. Їх приповедки ше преношели зоз колєна на колєно, надоградзуюци ше и меняюци  у складзе зоз проблемама</a:t>
            </a:r>
            <a:r>
              <a:rPr lang="vi-VN" sz="2100" dirty="0" smtClean="0"/>
              <a:t>, </a:t>
            </a:r>
            <a:r>
              <a:rPr lang="sr-Cyrl-RS" sz="2100" dirty="0" smtClean="0"/>
              <a:t>як и ступньом развоя каждей епохи</a:t>
            </a:r>
            <a:r>
              <a:rPr lang="vi-VN" sz="2100" dirty="0" smtClean="0"/>
              <a:t>.</a:t>
            </a:r>
            <a:endParaRPr lang="en-US" sz="2100" dirty="0"/>
          </a:p>
        </p:txBody>
      </p:sp>
    </p:spTree>
    <p:extLst>
      <p:ext uri="{BB962C8B-B14F-4D97-AF65-F5344CB8AC3E}">
        <p14:creationId xmlns="" xmlns:p14="http://schemas.microsoft.com/office/powerpoint/2010/main" val="3453882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00"/>
            <a:ext cx="4038600" cy="685800"/>
          </a:xfrm>
        </p:spPr>
        <p:txBody>
          <a:bodyPr/>
          <a:lstStyle/>
          <a:p>
            <a:r>
              <a:rPr lang="sr-Cyrl-RS" dirty="0" smtClean="0"/>
              <a:t>оЛИМП</a:t>
            </a:r>
            <a:endParaRPr lang="en-US" dirty="0"/>
          </a:p>
        </p:txBody>
      </p:sp>
      <p:sp>
        <p:nvSpPr>
          <p:cNvPr id="3" name="Content Placeholder 2"/>
          <p:cNvSpPr>
            <a:spLocks noGrp="1"/>
          </p:cNvSpPr>
          <p:nvPr>
            <p:ph idx="1"/>
          </p:nvPr>
        </p:nvSpPr>
        <p:spPr>
          <a:xfrm>
            <a:off x="1143000" y="2438400"/>
            <a:ext cx="6781800" cy="3048001"/>
          </a:xfrm>
        </p:spPr>
        <p:txBody>
          <a:bodyPr>
            <a:normAutofit/>
          </a:bodyPr>
          <a:lstStyle/>
          <a:p>
            <a:r>
              <a:rPr lang="ru-RU" sz="2000" dirty="0"/>
              <a:t>У </a:t>
            </a:r>
            <a:r>
              <a:rPr lang="ru-RU" sz="2000" dirty="0" smtClean="0"/>
              <a:t>греческей митологиї, гора </a:t>
            </a:r>
            <a:r>
              <a:rPr lang="ru-RU" sz="2000" dirty="0"/>
              <a:t>Олимп </a:t>
            </a:r>
            <a:r>
              <a:rPr lang="ru-RU" sz="2000" dirty="0" smtClean="0"/>
              <a:t>то </a:t>
            </a:r>
            <a:r>
              <a:rPr lang="ru-RU" sz="2000" dirty="0"/>
              <a:t>дом </a:t>
            </a:r>
            <a:r>
              <a:rPr lang="ru-RU" sz="2000" dirty="0" smtClean="0"/>
              <a:t>дванац олимпских богох.  На </a:t>
            </a:r>
            <a:r>
              <a:rPr lang="ru-RU" sz="2000" dirty="0"/>
              <a:t>Олимпу </a:t>
            </a:r>
            <a:r>
              <a:rPr lang="ru-RU" sz="2000" dirty="0" smtClean="0"/>
              <a:t>вибудовани </a:t>
            </a:r>
            <a:r>
              <a:rPr lang="ru-RU" sz="2000" dirty="0"/>
              <a:t>кристални </a:t>
            </a:r>
            <a:r>
              <a:rPr lang="ru-RU" sz="2000" dirty="0" smtClean="0"/>
              <a:t>замок </a:t>
            </a:r>
            <a:r>
              <a:rPr lang="ru-RU" sz="2000" dirty="0"/>
              <a:t>у </a:t>
            </a:r>
            <a:r>
              <a:rPr lang="ru-RU" sz="2000" dirty="0" smtClean="0"/>
              <a:t>котрим жию богове Партенон. Вон тиж </a:t>
            </a:r>
            <a:r>
              <a:rPr lang="ru-RU" sz="2000" dirty="0"/>
              <a:t>духовна </a:t>
            </a:r>
            <a:r>
              <a:rPr lang="ru-RU" sz="2000" dirty="0" smtClean="0"/>
              <a:t>аналоґия </a:t>
            </a:r>
            <a:r>
              <a:rPr lang="ru-RU" sz="2000" dirty="0"/>
              <a:t>„</a:t>
            </a:r>
            <a:r>
              <a:rPr lang="ru-RU" sz="2000" dirty="0" smtClean="0"/>
              <a:t>Горнього швета“ шаманскей космологиї.</a:t>
            </a:r>
            <a:endParaRPr lang="en-US" sz="2000"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10200" y="6927"/>
            <a:ext cx="3733800" cy="24532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855" y="4862732"/>
            <a:ext cx="3505200" cy="19952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73989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406236"/>
            <a:ext cx="5943600" cy="762000"/>
          </a:xfrm>
        </p:spPr>
        <p:txBody>
          <a:bodyPr>
            <a:normAutofit fontScale="90000"/>
          </a:bodyPr>
          <a:lstStyle/>
          <a:p>
            <a:r>
              <a:rPr lang="sr-Cyrl-RS" dirty="0"/>
              <a:t>Г</a:t>
            </a:r>
            <a:r>
              <a:rPr lang="sr-Cyrl-RS" dirty="0" smtClean="0"/>
              <a:t>ад-(поджемни швет)</a:t>
            </a:r>
            <a:endParaRPr lang="en-US" dirty="0"/>
          </a:p>
        </p:txBody>
      </p:sp>
      <p:sp>
        <p:nvSpPr>
          <p:cNvPr id="3" name="Content Placeholder 2"/>
          <p:cNvSpPr>
            <a:spLocks noGrp="1"/>
          </p:cNvSpPr>
          <p:nvPr>
            <p:ph idx="1"/>
          </p:nvPr>
        </p:nvSpPr>
        <p:spPr>
          <a:xfrm>
            <a:off x="685800" y="2057400"/>
            <a:ext cx="7029472" cy="2871798"/>
          </a:xfrm>
        </p:spPr>
        <p:txBody>
          <a:bodyPr>
            <a:normAutofit/>
          </a:bodyPr>
          <a:lstStyle/>
          <a:p>
            <a:r>
              <a:rPr lang="ru-RU" sz="1900" dirty="0" smtClean="0"/>
              <a:t>Означує </a:t>
            </a:r>
            <a:r>
              <a:rPr lang="ru-RU" sz="1900" dirty="0"/>
              <a:t>два </a:t>
            </a:r>
            <a:r>
              <a:rPr lang="ru-RU" sz="1900" dirty="0" smtClean="0"/>
              <a:t>поняца </a:t>
            </a:r>
            <a:r>
              <a:rPr lang="ru-RU" sz="1900" dirty="0"/>
              <a:t>– </a:t>
            </a:r>
            <a:r>
              <a:rPr lang="ru-RU" sz="1900" dirty="0" smtClean="0"/>
              <a:t>поджемни </a:t>
            </a:r>
            <a:r>
              <a:rPr lang="ru-RU" sz="1900" dirty="0"/>
              <a:t>ш</a:t>
            </a:r>
            <a:r>
              <a:rPr lang="ru-RU" sz="1900" dirty="0" smtClean="0"/>
              <a:t>вет </a:t>
            </a:r>
            <a:r>
              <a:rPr lang="ru-RU" sz="1900" dirty="0"/>
              <a:t>у </a:t>
            </a:r>
            <a:r>
              <a:rPr lang="ru-RU" sz="1900" dirty="0" smtClean="0"/>
              <a:t>котрим жию мертви </a:t>
            </a:r>
            <a:r>
              <a:rPr lang="ru-RU" sz="1900" dirty="0"/>
              <a:t>и </a:t>
            </a:r>
            <a:r>
              <a:rPr lang="ru-RU" sz="1900" dirty="0" smtClean="0"/>
              <a:t>Бог поджемного швета Гад. </a:t>
            </a:r>
          </a:p>
          <a:p>
            <a:r>
              <a:rPr lang="ru-RU" sz="1900" dirty="0" smtClean="0"/>
              <a:t>Поджемни швет, Гад састої ше зоз даскелїх часцох </a:t>
            </a:r>
            <a:r>
              <a:rPr lang="ru-RU" sz="1900" dirty="0"/>
              <a:t>од </a:t>
            </a:r>
            <a:r>
              <a:rPr lang="ru-RU" sz="1900" dirty="0" smtClean="0"/>
              <a:t>котрих найвекши Тартар(християнски пекло) и Єлисейски поля </a:t>
            </a:r>
            <a:r>
              <a:rPr lang="ru-RU" sz="1900" dirty="0"/>
              <a:t>(</a:t>
            </a:r>
            <a:r>
              <a:rPr lang="ru-RU" sz="1900" dirty="0" smtClean="0"/>
              <a:t>християнски рай). </a:t>
            </a:r>
            <a:endParaRPr lang="en-US" sz="1900"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29388" y="4786322"/>
            <a:ext cx="2514601" cy="17845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130" y="0"/>
            <a:ext cx="2547302" cy="2057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06668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Тартар</a:t>
            </a:r>
            <a:endParaRPr lang="en-US" dirty="0"/>
          </a:p>
        </p:txBody>
      </p:sp>
      <p:sp>
        <p:nvSpPr>
          <p:cNvPr id="3" name="Content Placeholder 2"/>
          <p:cNvSpPr>
            <a:spLocks noGrp="1"/>
          </p:cNvSpPr>
          <p:nvPr>
            <p:ph idx="1"/>
          </p:nvPr>
        </p:nvSpPr>
        <p:spPr>
          <a:xfrm>
            <a:off x="1066800" y="2362200"/>
            <a:ext cx="6858000" cy="3200400"/>
          </a:xfrm>
        </p:spPr>
        <p:txBody>
          <a:bodyPr>
            <a:normAutofit/>
          </a:bodyPr>
          <a:lstStyle/>
          <a:p>
            <a:r>
              <a:rPr lang="ru-RU" sz="2000" dirty="0"/>
              <a:t>У </a:t>
            </a:r>
            <a:r>
              <a:rPr lang="ru-RU" sz="2000" dirty="0" smtClean="0"/>
              <a:t>греческей митологиї, </a:t>
            </a:r>
            <a:r>
              <a:rPr lang="ru-RU" sz="2000" dirty="0"/>
              <a:t>Тартар </a:t>
            </a:r>
            <a:r>
              <a:rPr lang="ru-RU" sz="2000" dirty="0" smtClean="0"/>
              <a:t>то божанство </a:t>
            </a:r>
            <a:r>
              <a:rPr lang="ru-RU" sz="2000" dirty="0"/>
              <a:t>и место у </a:t>
            </a:r>
            <a:r>
              <a:rPr lang="ru-RU" sz="2000" dirty="0" smtClean="0"/>
              <a:t>поджемлю. </a:t>
            </a:r>
          </a:p>
          <a:p>
            <a:r>
              <a:rPr lang="ru-RU" sz="2000" dirty="0" smtClean="0"/>
              <a:t>Зоз нього ше родзи Шветло </a:t>
            </a:r>
            <a:r>
              <a:rPr lang="ru-RU" sz="2000" dirty="0"/>
              <a:t>и </a:t>
            </a:r>
            <a:r>
              <a:rPr lang="ru-RU" sz="2000" dirty="0" smtClean="0"/>
              <a:t>Космос.</a:t>
            </a:r>
          </a:p>
          <a:p>
            <a:r>
              <a:rPr lang="ru-RU" sz="2000" dirty="0" smtClean="0"/>
              <a:t> Хаснує  ше як цемнїца </a:t>
            </a:r>
            <a:r>
              <a:rPr lang="ru-RU" sz="2000" dirty="0"/>
              <a:t>за </a:t>
            </a:r>
            <a:r>
              <a:rPr lang="ru-RU" sz="2000" dirty="0" smtClean="0"/>
              <a:t>злих и за Титанох.</a:t>
            </a:r>
            <a:endParaRPr lang="en-US" sz="2000"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04949" y="20782"/>
            <a:ext cx="2539051" cy="24176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709" y="-6640"/>
            <a:ext cx="2819400" cy="24450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17944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191000" y="990600"/>
            <a:ext cx="3962399" cy="3505199"/>
          </a:xfrm>
        </p:spPr>
        <p:txBody>
          <a:bodyPr/>
          <a:lstStyle/>
          <a:p>
            <a:pPr marL="285750" indent="-285750">
              <a:buFont typeface="Wingdings" panose="05000000000000000000" pitchFamily="2" charset="2"/>
              <a:buChar char="v"/>
            </a:pPr>
            <a:r>
              <a:rPr lang="sr-Cyrl-RS" sz="2000" dirty="0"/>
              <a:t>Г</a:t>
            </a:r>
            <a:r>
              <a:rPr lang="sr-Cyrl-RS" sz="2000" dirty="0" smtClean="0"/>
              <a:t>ера-барз почитована </a:t>
            </a:r>
            <a:r>
              <a:rPr lang="sr-Cyrl-RS" sz="2000" dirty="0"/>
              <a:t>Зевсова супруга, </a:t>
            </a:r>
            <a:r>
              <a:rPr lang="sr-Cyrl-RS" sz="2000" dirty="0" smtClean="0"/>
              <a:t>була  защитнїца малженства </a:t>
            </a:r>
            <a:r>
              <a:rPr lang="sr-Cyrl-RS" sz="2000" dirty="0"/>
              <a:t>и </a:t>
            </a:r>
            <a:r>
              <a:rPr lang="sr-Cyrl-RS" sz="2000" dirty="0" smtClean="0"/>
              <a:t>одатих женох. </a:t>
            </a:r>
            <a:r>
              <a:rPr lang="sr-Cyrl-RS" sz="2000" dirty="0"/>
              <a:t>Г</a:t>
            </a:r>
            <a:r>
              <a:rPr lang="sr-Cyrl-RS" sz="2000" dirty="0" smtClean="0"/>
              <a:t>еру  окреме любели </a:t>
            </a:r>
            <a:r>
              <a:rPr lang="sr-Cyrl-RS" sz="2000" dirty="0"/>
              <a:t>у </a:t>
            </a:r>
            <a:r>
              <a:rPr lang="sr-Cyrl-RS" sz="2000" dirty="0" smtClean="0"/>
              <a:t>Рґу, та  прето була защитнїца того городу.</a:t>
            </a:r>
            <a:endParaRPr lang="en-US" sz="2000" dirty="0"/>
          </a:p>
          <a:p>
            <a:pPr algn="r"/>
            <a:endParaRPr lang="en-US" dirty="0"/>
          </a:p>
        </p:txBody>
      </p:sp>
      <p:sp>
        <p:nvSpPr>
          <p:cNvPr id="3" name="Content Placeholder 2"/>
          <p:cNvSpPr>
            <a:spLocks noGrp="1"/>
          </p:cNvSpPr>
          <p:nvPr>
            <p:ph sz="quarter" idx="13"/>
          </p:nvPr>
        </p:nvSpPr>
        <p:spPr>
          <a:xfrm>
            <a:off x="1028700" y="2743200"/>
            <a:ext cx="3581400" cy="3505200"/>
          </a:xfrm>
        </p:spPr>
        <p:txBody>
          <a:bodyPr>
            <a:normAutofit/>
          </a:bodyPr>
          <a:lstStyle/>
          <a:p>
            <a:r>
              <a:rPr lang="sr-Cyrl-RS" sz="2000" dirty="0" smtClean="0"/>
              <a:t>Зевс-верховни бог зоз греческей митологиї, вожд богох и людзох, як и бог нєба и грому. Главне шедзиско Зевсово бул верх гори Олимп у Тесалиї.</a:t>
            </a:r>
          </a:p>
          <a:p>
            <a:endParaRPr lang="sr-Cyrl-RS" dirty="0" smtClean="0"/>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24600" y="4244562"/>
            <a:ext cx="2819400" cy="26157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49" y="0"/>
            <a:ext cx="2823949" cy="26001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9757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4999"/>
            <a:ext cx="7543800" cy="3048001"/>
          </a:xfrm>
        </p:spPr>
        <p:txBody>
          <a:bodyPr>
            <a:normAutofit/>
          </a:bodyPr>
          <a:lstStyle/>
          <a:p>
            <a:r>
              <a:rPr lang="sr-Cyrl-RS" dirty="0" smtClean="0"/>
              <a:t>Посейдон-други бог по важносци, пан поджемного швета.</a:t>
            </a:r>
          </a:p>
          <a:p>
            <a:r>
              <a:rPr lang="sr-Cyrl-RS" dirty="0" smtClean="0"/>
              <a:t> Управял зоз морйами и океанами. Жил у палати на дну моря хтора направена од коралох и диямантох.</a:t>
            </a:r>
            <a:r>
              <a:rPr lang="en-US" dirty="0" smtClean="0"/>
              <a:t> </a:t>
            </a:r>
            <a:endParaRPr lang="sr-Cyrl-RS" dirty="0" smtClean="0"/>
          </a:p>
          <a:p>
            <a:r>
              <a:rPr lang="sr-Cyrl-RS" dirty="0" smtClean="0"/>
              <a:t>Водзи бриґу о душох умартих.</a:t>
            </a:r>
          </a:p>
          <a:p>
            <a:r>
              <a:rPr lang="sr-Cyrl-RS" dirty="0" smtClean="0"/>
              <a:t> Мишали го зоз шмерцу и бали ше од нього.</a:t>
            </a: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4600" y="6927"/>
            <a:ext cx="3461273" cy="1981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28992" y="4214818"/>
            <a:ext cx="2057400" cy="21035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16249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451</TotalTime>
  <Words>825</Words>
  <Application>Microsoft Office PowerPoint</Application>
  <PresentationFormat>On-screen Show (4:3)</PresentationFormat>
  <Paragraphs>44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Couture</vt:lpstr>
      <vt:lpstr>симболика у организациї простора по греческей митолоґиї АВТОР: Валентина полдруги</vt:lpstr>
      <vt:lpstr>НастаВАНЄ швета</vt:lpstr>
      <vt:lpstr>Slide 3</vt:lpstr>
      <vt:lpstr>Slide 4</vt:lpstr>
      <vt:lpstr>оЛИМП</vt:lpstr>
      <vt:lpstr>Гад-(поджемни швет)</vt:lpstr>
      <vt:lpstr>Тартар</vt:lpstr>
      <vt:lpstr>Slide 8</vt:lpstr>
      <vt:lpstr>Slide 9</vt:lpstr>
      <vt:lpstr>Slide 10</vt:lpstr>
      <vt:lpstr>Slide 11</vt:lpstr>
      <vt:lpstr>Мити</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симболика у организацији простора по грчкој митологији</dc:title>
  <dc:creator>Toshiba</dc:creator>
  <cp:lastModifiedBy>x</cp:lastModifiedBy>
  <cp:revision>45</cp:revision>
  <dcterms:created xsi:type="dcterms:W3CDTF">2021-01-18T17:47:32Z</dcterms:created>
  <dcterms:modified xsi:type="dcterms:W3CDTF">2021-03-17T08:06:36Z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1161900</vt:lpwstr>
  </property>
  <property fmtid="{D5CDD505-2E9C-101B-9397-08002B2CF9AE}" name="NXPowerLiteSettings" pid="3">
    <vt:lpwstr>C7000400038000</vt:lpwstr>
  </property>
  <property fmtid="{D5CDD505-2E9C-101B-9397-08002B2CF9AE}" name="NXPowerLiteVersion" pid="4">
    <vt:lpwstr>S9.0.3</vt:lpwstr>
  </property>
</Properties>
</file>