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FE2793-5A01-42E4-AA26-5725358AD98C}" type="datetimeFigureOut">
              <a:rPr lang="sr-Latn-CS" smtClean="0"/>
              <a:pPr/>
              <a:t>17.3.2021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2CE6C2-DDF6-4CA4-AEFD-CD3810CE6DF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14356"/>
            <a:ext cx="8305800" cy="3000396"/>
          </a:xfrm>
        </p:spPr>
        <p:txBody>
          <a:bodyPr/>
          <a:lstStyle/>
          <a:p>
            <a:r>
              <a:rPr lang="uk-UA" sz="6600" b="1" u="sng" dirty="0" smtClean="0"/>
              <a:t>МИТОЛОҐИЯ</a:t>
            </a:r>
            <a:br>
              <a:rPr lang="uk-UA" sz="6600" b="1" u="sng" dirty="0" smtClean="0"/>
            </a:br>
            <a:r>
              <a:rPr lang="uk-UA" sz="6600" b="1" u="sng" dirty="0" smtClean="0"/>
              <a:t>автор</a:t>
            </a:r>
            <a:r>
              <a:rPr lang="sr-Latn-BA" sz="6600" b="1" u="sng" dirty="0" smtClean="0"/>
              <a:t>:</a:t>
            </a:r>
            <a:r>
              <a:rPr lang="uk-UA" sz="6600" b="1" u="sng" dirty="0" smtClean="0"/>
              <a:t/>
            </a:r>
            <a:br>
              <a:rPr lang="uk-UA" sz="6600" b="1" u="sng" dirty="0" smtClean="0"/>
            </a:br>
            <a:r>
              <a:rPr lang="uk-UA" sz="6600" b="1" u="sng" dirty="0" smtClean="0"/>
              <a:t>Валентина Фейди</a:t>
            </a:r>
            <a:endParaRPr lang="sr-Latn-CS" sz="6600" b="1" u="sng" dirty="0"/>
          </a:p>
        </p:txBody>
      </p:sp>
    </p:spTree>
    <p:extLst>
      <p:ext uri="{BB962C8B-B14F-4D97-AF65-F5344CB8AC3E}">
        <p14:creationId xmlns="" xmlns:p14="http://schemas.microsoft.com/office/powerpoint/2010/main" val="819954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1932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Греческа митолоґия мала вельки уплїв на културу, уметносц и кнїжовносц заходних цивилизацийох и остава часц їх културного нашлїдства и язика. Писателє и сликаре од античного периоду по нєшка цагали инспирациї зо греческей митолоґиї и одкрили значенє и релевантносц у уметнїцких темох. </a:t>
            </a:r>
            <a:endParaRPr lang="ru-RU" sz="2200" dirty="0"/>
          </a:p>
          <a:p>
            <a:endParaRPr lang="sr-Latn-C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1" y="3071810"/>
            <a:ext cx="7572428" cy="20717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42395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9766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Мити то приповедки  хтори людзе хасную за обяшньованє природи, историї и обичайох.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Мит характеристика каждей култури. Велї жридла митох предложени од персонификациї природи лєбо персонификациї природних зявеньох, до правдивих лєбо хиперболичних видзеньох историйного збуваня  до обяшнєня постояцих ритуалох. 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22" y="1214422"/>
            <a:ext cx="3960440" cy="22326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535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193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/>
              <a:t>Култури колективней митолоґиї помагаю у преношеню припадносци, заєднїцких и релиґийних искуствох, моделох справованя и моралних и практичних лекцийох. </a:t>
            </a:r>
          </a:p>
          <a:p>
            <a:r>
              <a:rPr lang="ru-RU" sz="2400" dirty="0" smtClean="0"/>
              <a:t>Виучованє митох почало у древней историї. Ривални класи греческих митох по Евхемеру, Платону и Салустиюсу розвити по неопланистох и познєйше их ожили ренесансни митоґрафи. </a:t>
            </a:r>
            <a:endParaRPr lang="sr-Latn-C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850" y="260648"/>
            <a:ext cx="4752528" cy="2127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7438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04656"/>
          </a:xfrm>
        </p:spPr>
        <p:txBody>
          <a:bodyPr>
            <a:normAutofit/>
          </a:bodyPr>
          <a:lstStyle/>
          <a:p>
            <a:r>
              <a:rPr lang="ru-RU" sz="2300" dirty="0" smtClean="0"/>
              <a:t>Компоративна митолоґия 19. вику реинтерпретовала  мит як примитивного и нєуспишного супротставнїка науки (Тайлор), „хорота язикох“ (Милер), лєбо погришне пояшнєнє маґийского ритуалу (Фрейзер).</a:t>
            </a:r>
          </a:p>
          <a:p>
            <a:r>
              <a:rPr lang="ru-RU" sz="2300" dirty="0" smtClean="0"/>
              <a:t>Нєдавни приступи часто провадза мити як манифестациї психолошких, културних або дружтвених правдох, а нє як нєточни историйски попатрунок. </a:t>
            </a:r>
          </a:p>
          <a:p>
            <a:r>
              <a:rPr lang="ru-RU" sz="2300" dirty="0" smtClean="0"/>
              <a:t>Векшина релиґийох ше може преучовац през штири основни ставки. </a:t>
            </a:r>
          </a:p>
          <a:p>
            <a:r>
              <a:rPr lang="ru-RU" sz="2300" dirty="0" smtClean="0"/>
              <a:t>Преанимизем як го етнолоґи наволую врачанє– маґия, створело релиґию. Нє представя анї демони анї души покойних, воно дїйствує лєм зоз нєодредзену духовну силу, котра иманентна людзох у цалей природи, а тота духовна сила то мана, а дисциплина вири то мананизем.</a:t>
            </a:r>
            <a:endParaRPr lang="sr-Latn-CS" sz="2300" dirty="0"/>
          </a:p>
        </p:txBody>
      </p:sp>
    </p:spTree>
    <p:extLst>
      <p:ext uri="{BB962C8B-B14F-4D97-AF65-F5344CB8AC3E}">
        <p14:creationId xmlns="" xmlns:p14="http://schemas.microsoft.com/office/powerpoint/2010/main" val="370370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8640"/>
            <a:ext cx="8136904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1. Обща анимолоґия лєбо анимизем як веренє при чим перша форма тей релиґиозносци була манизем. Манифестацийни форми були култ предкох и култ природи и у тим склопу маґийска пракса хтора их провадзела як состойна часц каждей релиґиї. У манизму духовна сила имперсонална, алє є присутна у цалей природи. </a:t>
            </a:r>
          </a:p>
          <a:p>
            <a:pPr marL="0" indent="0">
              <a:buNone/>
            </a:pPr>
            <a:r>
              <a:rPr lang="ru-RU" sz="2000" dirty="0" smtClean="0"/>
              <a:t>2. Демонолоґия як висше и у историйним смислу младше пасмо релиґиозносци.  Волшебни створеня хтори жию у лєше и води, каменю и васиону, алє и животиньски швет-гадох, вовкох,когутох, медведзох як и у самосталней полу-людскей форми вампир, змай, караконджла, вили..</a:t>
            </a:r>
          </a:p>
          <a:p>
            <a:pPr marL="0" indent="0">
              <a:buNone/>
            </a:pPr>
            <a:endParaRPr lang="ru-RU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717032"/>
            <a:ext cx="3923928" cy="27990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63450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19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3. Митолоґия </a:t>
            </a:r>
            <a:r>
              <a:rPr lang="ru-RU" sz="2000" dirty="0"/>
              <a:t>як висши и младши уровень историйскей артикулациї релиґиї. Без-особна сила Манох, Орендох, Вакана як и демонских обичайох зоз другого уровня. Митолоґия содержи и рядошлїд митских ликох, божанства, героя над--людскей моци. Манифестни форми тей релиґиозносци то Хтонизем—богове долнього швета и Соларно божество- богове горнього швета. </a:t>
            </a:r>
          </a:p>
          <a:p>
            <a:pPr marL="0" indent="0">
              <a:buNone/>
            </a:pPr>
            <a:r>
              <a:rPr lang="ru-RU" sz="2000" dirty="0" smtClean="0"/>
              <a:t>4. Одкрита </a:t>
            </a:r>
            <a:r>
              <a:rPr lang="ru-RU" sz="2000" dirty="0"/>
              <a:t>релиґия-християнство, юдеизем, ислам, будизем як наймладши стадиюм релиґийскей идивидуализациї. Драга од мани идзе прейґ демонолоґиї и митолоґиї як форми полу-людских и людских </a:t>
            </a:r>
            <a:r>
              <a:rPr lang="ru-RU" sz="2000" dirty="0" smtClean="0"/>
              <a:t>божанствох, </a:t>
            </a:r>
            <a:r>
              <a:rPr lang="ru-RU" sz="2000" dirty="0"/>
              <a:t>дзе божанства примаю людску форму-Политеизем. У </a:t>
            </a:r>
            <a:r>
              <a:rPr lang="ru-RU" sz="2000" dirty="0" smtClean="0"/>
              <a:t>монтеистичних </a:t>
            </a:r>
            <a:r>
              <a:rPr lang="ru-RU" sz="2000" dirty="0"/>
              <a:t>релиґийох постої процес релиґийскей индивидуализациї, та ше закончує у духовносци </a:t>
            </a:r>
            <a:r>
              <a:rPr lang="ru-RU" sz="2000" dirty="0" smtClean="0"/>
              <a:t>єдного бога.</a:t>
            </a:r>
            <a:endParaRPr lang="ru-RU" sz="2000" dirty="0"/>
          </a:p>
          <a:p>
            <a:endParaRPr lang="sr-Latn-CS" dirty="0"/>
          </a:p>
        </p:txBody>
      </p:sp>
    </p:spTree>
    <p:extLst>
      <p:ext uri="{BB962C8B-B14F-4D97-AF65-F5344CB8AC3E}">
        <p14:creationId xmlns="" xmlns:p14="http://schemas.microsoft.com/office/powerpoint/2010/main" val="387570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827240"/>
          </a:xfrm>
        </p:spPr>
        <p:txBody>
          <a:bodyPr>
            <a:normAutofit/>
          </a:bodyPr>
          <a:lstStyle/>
          <a:p>
            <a:r>
              <a:rPr lang="ru-RU" sz="2300" dirty="0" smtClean="0"/>
              <a:t>Греческа митолоґия то корпус митох хоти маю походзенє зоз античней Греческей. Тоти приповедки ше занїмаю зоз походзеньом и природу швета, животом и активносцима божества, геройох и митолошких зявеньох як и походзеньом и значеньом култа и ритуала старих Грекох. Науковци преучую мити и наздаваю ше же розяшня релиґийни и политични установи античней Греческей и єй цивилизациї.  </a:t>
            </a:r>
            <a:endParaRPr lang="ru-RU" sz="2300" dirty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80728"/>
          </a:xfrm>
        </p:spPr>
        <p:txBody>
          <a:bodyPr>
            <a:normAutofit/>
          </a:bodyPr>
          <a:lstStyle/>
          <a:p>
            <a:r>
              <a:rPr lang="uk-UA" sz="4800" b="1" u="sng" dirty="0" smtClean="0"/>
              <a:t>ГРЕЧЕСКА МИТОЛОҐИЯ</a:t>
            </a:r>
            <a:endParaRPr lang="sr-Latn-CS" sz="48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78158"/>
            <a:ext cx="2957314" cy="29573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31755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4732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Гречески мити ширели манойски и микенски шпивче а мити о геройох троянскей войни и єй пошлїдки,  постали часц усменей традициї прейґ Гомерових епох Илияди и Одисеї. </a:t>
            </a:r>
            <a:endParaRPr lang="ru-RU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18" y="2357430"/>
            <a:ext cx="5877382" cy="29024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40202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976664"/>
          </a:xfrm>
        </p:spPr>
        <p:txBody>
          <a:bodyPr>
            <a:normAutofit/>
          </a:bodyPr>
          <a:lstStyle/>
          <a:p>
            <a:r>
              <a:rPr lang="ru-RU" sz="2400" dirty="0"/>
              <a:t>Мити тиж так зачувани у Гомерских гимнох, у часцох епох о епским циклусу, у лирских писньох, траґедийох и комедийох зоз пиятого вику пред нову </a:t>
            </a:r>
            <a:r>
              <a:rPr lang="ru-RU" sz="2400" dirty="0" smtClean="0"/>
              <a:t>еру. </a:t>
            </a:r>
          </a:p>
          <a:p>
            <a:r>
              <a:rPr lang="ru-RU" sz="2400" dirty="0" smtClean="0"/>
              <a:t>Ґеометрийски </a:t>
            </a:r>
            <a:r>
              <a:rPr lang="ru-RU" sz="2400" dirty="0"/>
              <a:t>рисунки на керамики зоз осмого вику пред нову еру приказую сцени зоз троянского </a:t>
            </a:r>
            <a:r>
              <a:rPr lang="ru-RU" sz="2400" dirty="0" smtClean="0"/>
              <a:t>периоду </a:t>
            </a:r>
            <a:r>
              <a:rPr lang="ru-RU" sz="2400" dirty="0"/>
              <a:t>як и Гераклово подвиґи. У класичним и геленистичним периодзе  ше появюю Гомерски и рижни други митолошки сцени хтори доплнюю постояни кнїжовни жридла. </a:t>
            </a:r>
          </a:p>
          <a:p>
            <a:endParaRPr lang="sr-Latn-CS" sz="2400" dirty="0"/>
          </a:p>
        </p:txBody>
      </p:sp>
    </p:spTree>
    <p:extLst>
      <p:ext uri="{BB962C8B-B14F-4D97-AF65-F5344CB8AC3E}">
        <p14:creationId xmlns="" xmlns:p14="http://schemas.microsoft.com/office/powerpoint/2010/main" val="2645952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160</TotalTime>
  <Words>616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МИТОЛОҐИЯ автор: Валентина Фейди</vt:lpstr>
      <vt:lpstr>Slide 2</vt:lpstr>
      <vt:lpstr>Slide 3</vt:lpstr>
      <vt:lpstr>Slide 4</vt:lpstr>
      <vt:lpstr>Slide 5</vt:lpstr>
      <vt:lpstr>Slide 6</vt:lpstr>
      <vt:lpstr>ГРЕЧЕСКА МИТОЛОҐИЯ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МИТОЛОҐИЯ</dc:title>
  <dc:creator>Valee</dc:creator>
  <cp:lastModifiedBy>x</cp:lastModifiedBy>
  <cp:revision>15</cp:revision>
  <dcterms:created xsi:type="dcterms:W3CDTF">2021-02-15T13:15:29Z</dcterms:created>
  <dcterms:modified xsi:type="dcterms:W3CDTF">2021-03-17T07:53:41Z</dcterms:modified>
</cp:coreProperties>
</file>